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314" r:id="rId2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00"/>
    <a:srgbClr val="FF2F92"/>
    <a:srgbClr val="73F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2"/>
    <p:restoredTop sz="94780"/>
  </p:normalViewPr>
  <p:slideViewPr>
    <p:cSldViewPr snapToGrid="0">
      <p:cViewPr varScale="1">
        <p:scale>
          <a:sx n="82" d="100"/>
          <a:sy n="82" d="100"/>
        </p:scale>
        <p:origin x="2600" y="16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SLIDES_API123303921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SLIDES_API123303921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14F292-35D2-6876-F6CE-43B7CD082885}"/>
              </a:ext>
            </a:extLst>
          </p:cNvPr>
          <p:cNvSpPr txBox="1"/>
          <p:nvPr/>
        </p:nvSpPr>
        <p:spPr>
          <a:xfrm>
            <a:off x="359027" y="2832674"/>
            <a:ext cx="3527173" cy="1569660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ELA: Ask and answer questions about stories</a:t>
            </a:r>
          </a:p>
          <a:p>
            <a:r>
              <a:rPr lang="en-US" sz="1600" dirty="0"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Spelling: CH words</a:t>
            </a:r>
            <a:endParaRPr lang="en-US" sz="900" dirty="0">
              <a:latin typeface="KG Ever Since New York" panose="02000506000000020003" pitchFamily="2" charset="77"/>
              <a:ea typeface="Century Gothic" charset="0"/>
              <a:cs typeface="Century Gothic" charset="0"/>
            </a:endParaRPr>
          </a:p>
          <a:p>
            <a:r>
              <a:rPr lang="en-US" sz="1600" dirty="0"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Language: Collective Nouns</a:t>
            </a:r>
          </a:p>
          <a:p>
            <a:r>
              <a:rPr lang="en-US" sz="1600" dirty="0"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Math: odd and even numbers </a:t>
            </a:r>
            <a:endParaRPr lang="en-US" sz="900" dirty="0">
              <a:latin typeface="KG Ever Since New York" panose="02000506000000020003" pitchFamily="2" charset="77"/>
              <a:ea typeface="Century Gothic" charset="0"/>
              <a:cs typeface="Century Gothic" charset="0"/>
            </a:endParaRPr>
          </a:p>
          <a:p>
            <a:r>
              <a:rPr lang="en-US" sz="1600" dirty="0">
                <a:latin typeface="KG Ever Since New York" panose="02000506000000020003" pitchFamily="2" charset="77"/>
                <a:ea typeface="Century Gothic" charset="0"/>
                <a:cs typeface="Century Gothic" charset="0"/>
              </a:rPr>
              <a:t>Social Studies: How to be a good citizen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156EF0-FD6D-A690-D44E-5946D64DAFB8}"/>
              </a:ext>
            </a:extLst>
          </p:cNvPr>
          <p:cNvSpPr txBox="1"/>
          <p:nvPr/>
        </p:nvSpPr>
        <p:spPr>
          <a:xfrm>
            <a:off x="912495" y="2247899"/>
            <a:ext cx="356997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latin typeface="Noteworthy" panose="02000400000000000000" pitchFamily="2" charset="77"/>
                <a:ea typeface="Noteworthy" panose="02000400000000000000" pitchFamily="2" charset="77"/>
              </a:rPr>
              <a:t>Weekly skills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1E9AC8-D221-31DD-C365-363BBB3EE5A0}"/>
              </a:ext>
            </a:extLst>
          </p:cNvPr>
          <p:cNvSpPr txBox="1"/>
          <p:nvPr/>
        </p:nvSpPr>
        <p:spPr>
          <a:xfrm>
            <a:off x="4591590" y="2247899"/>
            <a:ext cx="356997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latin typeface="Noteworthy" panose="02000400000000000000" pitchFamily="2" charset="77"/>
                <a:ea typeface="Noteworthy" panose="02000400000000000000" pitchFamily="2" charset="77"/>
              </a:rPr>
              <a:t>Vocabulary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4B5FFF-3A92-EAE6-6090-8BFF1E2A927F}"/>
              </a:ext>
            </a:extLst>
          </p:cNvPr>
          <p:cNvSpPr txBox="1"/>
          <p:nvPr/>
        </p:nvSpPr>
        <p:spPr>
          <a:xfrm>
            <a:off x="390394" y="4875381"/>
            <a:ext cx="3495806" cy="3108543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CCBA97-2F1E-1D00-5F68-13A4803E55EB}"/>
              </a:ext>
            </a:extLst>
          </p:cNvPr>
          <p:cNvSpPr txBox="1"/>
          <p:nvPr/>
        </p:nvSpPr>
        <p:spPr>
          <a:xfrm>
            <a:off x="440184" y="4925555"/>
            <a:ext cx="205200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lunchbox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rich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such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chatting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inch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think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within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thump</a:t>
            </a:r>
          </a:p>
          <a:p>
            <a:pPr marL="342900" indent="-342900">
              <a:buAutoNum type="arabicPeriod"/>
            </a:pPr>
            <a:endParaRPr lang="en-US" sz="16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5E8169-2C03-928A-FA64-2B931AAA6205}"/>
              </a:ext>
            </a:extLst>
          </p:cNvPr>
          <p:cNvSpPr txBox="1"/>
          <p:nvPr/>
        </p:nvSpPr>
        <p:spPr>
          <a:xfrm>
            <a:off x="2353473" y="4930297"/>
            <a:ext cx="144620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9.  thin</a:t>
            </a:r>
          </a:p>
          <a:p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10. thick </a:t>
            </a:r>
          </a:p>
          <a:p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11. want </a:t>
            </a:r>
          </a:p>
          <a:p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12.  say </a:t>
            </a:r>
          </a:p>
          <a:p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13. eat 14. was </a:t>
            </a:r>
          </a:p>
          <a:p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15. are</a:t>
            </a:r>
          </a:p>
          <a:p>
            <a:pPr marL="342900" indent="-342900" algn="ctr">
              <a:buAutoNum type="arabicPeriod"/>
            </a:pPr>
            <a:endParaRPr lang="en-US" sz="16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4ED787-DDB6-2567-DE3B-72EEEAA1D084}"/>
              </a:ext>
            </a:extLst>
          </p:cNvPr>
          <p:cNvSpPr/>
          <p:nvPr/>
        </p:nvSpPr>
        <p:spPr>
          <a:xfrm>
            <a:off x="336478" y="4364253"/>
            <a:ext cx="7076895" cy="461572"/>
          </a:xfrm>
          <a:prstGeom prst="rect">
            <a:avLst/>
          </a:prstGeom>
          <a:solidFill>
            <a:srgbClr val="73FDD6"/>
          </a:solidFill>
          <a:ln>
            <a:solidFill>
              <a:srgbClr val="73F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217053-3AAE-EC27-35B1-919A55A399D1}"/>
              </a:ext>
            </a:extLst>
          </p:cNvPr>
          <p:cNvSpPr txBox="1"/>
          <p:nvPr/>
        </p:nvSpPr>
        <p:spPr>
          <a:xfrm>
            <a:off x="749946" y="4350845"/>
            <a:ext cx="356997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Noteworthy" panose="02000400000000000000" pitchFamily="2" charset="77"/>
                <a:ea typeface="Noteworthy" panose="02000400000000000000" pitchFamily="2" charset="77"/>
              </a:rPr>
              <a:t>Spelling Words</a:t>
            </a:r>
            <a:endParaRPr lang="en-US" sz="3200" b="1" u="sng" dirty="0">
              <a:latin typeface="Noteworthy" panose="02000400000000000000" pitchFamily="2" charset="77"/>
              <a:ea typeface="Noteworthy" panose="02000400000000000000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D37C03-1B2C-61DF-A6B1-30B534856583}"/>
              </a:ext>
            </a:extLst>
          </p:cNvPr>
          <p:cNvSpPr txBox="1"/>
          <p:nvPr/>
        </p:nvSpPr>
        <p:spPr>
          <a:xfrm>
            <a:off x="4171820" y="2832674"/>
            <a:ext cx="3160396" cy="677108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>
                <a:latin typeface="KG Ever Since New York" panose="02000506000000020003" pitchFamily="2" charset="77"/>
                <a:cs typeface="Arial Hebrew Scholar Light"/>
              </a:rPr>
              <a:t>NO VOCABULARY THIS WEEK!</a:t>
            </a:r>
            <a:endParaRPr lang="en-US" sz="1900" b="1" dirty="0">
              <a:latin typeface="KG Ever Since New York" panose="02000506000000020003" pitchFamily="2" charset="77"/>
              <a:cs typeface="Arial Hebrew Scholar Light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2B5BA0-AB32-36E8-C21E-D006FCDF33C9}"/>
              </a:ext>
            </a:extLst>
          </p:cNvPr>
          <p:cNvSpPr/>
          <p:nvPr/>
        </p:nvSpPr>
        <p:spPr>
          <a:xfrm>
            <a:off x="327661" y="7995036"/>
            <a:ext cx="7086091" cy="461572"/>
          </a:xfrm>
          <a:prstGeom prst="rect">
            <a:avLst/>
          </a:prstGeom>
          <a:solidFill>
            <a:srgbClr val="FFF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44C15F-2C3D-AE51-6EFA-F5EC1432326A}"/>
              </a:ext>
            </a:extLst>
          </p:cNvPr>
          <p:cNvSpPr txBox="1"/>
          <p:nvPr/>
        </p:nvSpPr>
        <p:spPr>
          <a:xfrm>
            <a:off x="390394" y="7981035"/>
            <a:ext cx="356997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latin typeface="Noteworthy" panose="02000400000000000000" pitchFamily="2" charset="77"/>
                <a:ea typeface="Noteworthy" panose="02000400000000000000" pitchFamily="2" charset="77"/>
              </a:rPr>
              <a:t>Homework/Tests</a:t>
            </a:r>
            <a:endParaRPr lang="en-US" sz="3200" b="1" u="sng" dirty="0">
              <a:latin typeface="Noteworthy" panose="02000400000000000000" pitchFamily="2" charset="77"/>
              <a:ea typeface="Noteworthy" panose="02000400000000000000" pitchFamily="2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BA4634-7FE2-1933-0411-3311BE4FE042}"/>
              </a:ext>
            </a:extLst>
          </p:cNvPr>
          <p:cNvSpPr txBox="1"/>
          <p:nvPr/>
        </p:nvSpPr>
        <p:spPr>
          <a:xfrm>
            <a:off x="289560" y="8345625"/>
            <a:ext cx="38822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entury Gothic" charset="0"/>
                <a:ea typeface="Century Gothic" charset="0"/>
                <a:cs typeface="Century Gothic" charset="0"/>
              </a:rPr>
              <a:t>Tuesday- Thursday- </a:t>
            </a: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Reading </a:t>
            </a:r>
            <a:r>
              <a:rPr lang="en-US" sz="1600" dirty="0" err="1">
                <a:latin typeface="Century Gothic" charset="0"/>
                <a:ea typeface="Century Gothic" charset="0"/>
                <a:cs typeface="Century Gothic" charset="0"/>
              </a:rPr>
              <a:t>ws</a:t>
            </a: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, Math </a:t>
            </a:r>
            <a:r>
              <a:rPr lang="en-US" sz="1600" dirty="0" err="1">
                <a:latin typeface="Century Gothic" charset="0"/>
                <a:ea typeface="Century Gothic" charset="0"/>
                <a:cs typeface="Century Gothic" charset="0"/>
              </a:rPr>
              <a:t>ws</a:t>
            </a: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, math facts (Time for 2 minutes.) </a:t>
            </a:r>
          </a:p>
          <a:p>
            <a:pPr algn="ctr"/>
            <a:r>
              <a:rPr lang="en-US" sz="1600" b="1" dirty="0">
                <a:latin typeface="Century Gothic" charset="0"/>
                <a:ea typeface="Century Gothic" charset="0"/>
                <a:cs typeface="Century Gothic" charset="0"/>
              </a:rPr>
              <a:t>**Study spelling/vocabulary every night!!***</a:t>
            </a:r>
          </a:p>
          <a:p>
            <a:pPr algn="ctr"/>
            <a:r>
              <a:rPr lang="en-US" sz="1600" b="1" dirty="0">
                <a:latin typeface="Century Gothic" charset="0"/>
                <a:ea typeface="Century Gothic" charset="0"/>
                <a:cs typeface="Century Gothic" charset="0"/>
              </a:rPr>
              <a:t>Spelling test will be Friday this week!!!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754357EC-3E42-B4F4-3065-9CE9A0ABAF84}"/>
              </a:ext>
            </a:extLst>
          </p:cNvPr>
          <p:cNvSpPr/>
          <p:nvPr/>
        </p:nvSpPr>
        <p:spPr>
          <a:xfrm>
            <a:off x="327661" y="82197"/>
            <a:ext cx="7155179" cy="11728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DK Innuendo" panose="02000000000000000000" pitchFamily="2" charset="77"/>
              </a:rPr>
              <a:t>Mrs. Burns’ Newsletter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Aubrey" pitchFamily="2" charset="0"/>
              </a:rPr>
              <a:t>September 6-9,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1A0013-1696-723A-96E2-104D5FF89D30}"/>
              </a:ext>
            </a:extLst>
          </p:cNvPr>
          <p:cNvSpPr txBox="1"/>
          <p:nvPr/>
        </p:nvSpPr>
        <p:spPr>
          <a:xfrm>
            <a:off x="4482465" y="4362623"/>
            <a:ext cx="356997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Noteworthy" panose="02000400000000000000" pitchFamily="2" charset="77"/>
                <a:ea typeface="Noteworthy" panose="02000400000000000000" pitchFamily="2" charset="77"/>
              </a:rPr>
              <a:t>Upcoming Events</a:t>
            </a:r>
            <a:endParaRPr lang="en-US" sz="3200" b="1" u="sng" dirty="0">
              <a:latin typeface="Noteworthy" panose="02000400000000000000" pitchFamily="2" charset="77"/>
              <a:ea typeface="Noteworthy" panose="02000400000000000000" pitchFamily="2" charset="7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C8B544-CA59-875C-DDDA-F037F1AFE645}"/>
              </a:ext>
            </a:extLst>
          </p:cNvPr>
          <p:cNvSpPr txBox="1"/>
          <p:nvPr/>
        </p:nvSpPr>
        <p:spPr>
          <a:xfrm>
            <a:off x="4171820" y="4904889"/>
            <a:ext cx="3160396" cy="3062377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en-US" sz="1100" dirty="0">
              <a:latin typeface="KG Ever Since New York" panose="02000506000000020003" pitchFamily="2" charset="77"/>
              <a:cs typeface="Arial Hebrew Scholar Light"/>
            </a:endParaRPr>
          </a:p>
          <a:p>
            <a:r>
              <a:rPr lang="en-US" sz="2000" b="1" dirty="0">
                <a:latin typeface="KG Ever Since New York" panose="02000506000000020003" pitchFamily="2" charset="77"/>
                <a:cs typeface="Arial Hebrew Scholar Light"/>
              </a:rPr>
              <a:t>Sep. 5- </a:t>
            </a:r>
            <a:r>
              <a:rPr lang="en-US" sz="2000" dirty="0">
                <a:latin typeface="KG Ever Since New York" panose="02000506000000020003" pitchFamily="2" charset="77"/>
                <a:cs typeface="Arial Hebrew Scholar Light"/>
              </a:rPr>
              <a:t>NO SCHOOL (LABOR DAY)</a:t>
            </a:r>
          </a:p>
          <a:p>
            <a:endParaRPr lang="en-US" sz="1200" dirty="0">
              <a:latin typeface="KG Ever Since New York" panose="02000506000000020003" pitchFamily="2" charset="77"/>
              <a:cs typeface="Arial Hebrew Scholar Light"/>
            </a:endParaRPr>
          </a:p>
          <a:p>
            <a:r>
              <a:rPr lang="en-US" sz="2000" b="1" dirty="0">
                <a:latin typeface="KG Ever Since New York" panose="02000506000000020003" pitchFamily="2" charset="77"/>
                <a:cs typeface="Arial Hebrew Scholar Light"/>
              </a:rPr>
              <a:t>Sep. 8- </a:t>
            </a:r>
            <a:r>
              <a:rPr lang="en-US" sz="2000" dirty="0">
                <a:latin typeface="KG Ever Since New York" panose="02000506000000020003" pitchFamily="2" charset="77"/>
                <a:cs typeface="Arial Hebrew Scholar Light"/>
              </a:rPr>
              <a:t>PROGRESS REPORTS</a:t>
            </a:r>
          </a:p>
          <a:p>
            <a:endParaRPr lang="en-US" sz="1200" dirty="0">
              <a:latin typeface="KG Ever Since New York" panose="02000506000000020003" pitchFamily="2" charset="77"/>
              <a:cs typeface="Arial Hebrew Scholar Light"/>
            </a:endParaRPr>
          </a:p>
          <a:p>
            <a:r>
              <a:rPr lang="en-US" sz="2000" b="1" dirty="0">
                <a:latin typeface="KG Ever Since New York" panose="02000506000000020003" pitchFamily="2" charset="77"/>
                <a:cs typeface="Arial Hebrew Scholar Light"/>
              </a:rPr>
              <a:t>Sep. 12- </a:t>
            </a:r>
            <a:r>
              <a:rPr lang="en-US" sz="2000" dirty="0">
                <a:latin typeface="KG Ever Since New York" panose="02000506000000020003" pitchFamily="2" charset="77"/>
                <a:cs typeface="Arial Hebrew Scholar Light"/>
              </a:rPr>
              <a:t>HEARING &amp; VISION SCREENERS @ SCHOOL </a:t>
            </a:r>
          </a:p>
          <a:p>
            <a:r>
              <a:rPr lang="en-US" sz="2000" dirty="0">
                <a:latin typeface="KG Ever Since New York" panose="02000506000000020003" pitchFamily="2" charset="77"/>
                <a:cs typeface="Arial Hebrew Scholar Light"/>
              </a:rPr>
              <a:t> </a:t>
            </a:r>
          </a:p>
          <a:p>
            <a:r>
              <a:rPr lang="en-US" sz="2000" b="1" dirty="0">
                <a:latin typeface="KG Ever Since New York" panose="02000506000000020003" pitchFamily="2" charset="77"/>
                <a:cs typeface="Arial Hebrew Scholar Light"/>
              </a:rPr>
              <a:t>Sep. 15- </a:t>
            </a:r>
            <a:r>
              <a:rPr lang="en-US" sz="2000" dirty="0">
                <a:latin typeface="KG Ever Since New York" panose="02000506000000020003" pitchFamily="2" charset="77"/>
                <a:cs typeface="Arial Hebrew Scholar Light"/>
              </a:rPr>
              <a:t>SCHOOL PICTURES</a:t>
            </a:r>
          </a:p>
          <a:p>
            <a:endParaRPr lang="en-US" sz="1800" dirty="0">
              <a:latin typeface="KG Ever Since New York" panose="02000506000000020003" pitchFamily="2" charset="77"/>
              <a:cs typeface="Arial Hebrew Scholar Light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77F80D-E50F-DBCD-C2E2-ACD988E6EB45}"/>
              </a:ext>
            </a:extLst>
          </p:cNvPr>
          <p:cNvSpPr txBox="1"/>
          <p:nvPr/>
        </p:nvSpPr>
        <p:spPr>
          <a:xfrm>
            <a:off x="4097075" y="3423800"/>
            <a:ext cx="356997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latin typeface="Noteworthy" panose="02000400000000000000" pitchFamily="2" charset="77"/>
                <a:ea typeface="Noteworthy" panose="02000400000000000000" pitchFamily="2" charset="77"/>
              </a:rPr>
              <a:t>Reminders</a:t>
            </a:r>
            <a:endParaRPr lang="en-US" sz="3200" b="1" u="sng" dirty="0">
              <a:latin typeface="Noteworthy" panose="02000400000000000000" pitchFamily="2" charset="77"/>
              <a:ea typeface="Noteworthy" panose="02000400000000000000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38B030-B328-8ABE-D83F-7B636195B725}"/>
              </a:ext>
            </a:extLst>
          </p:cNvPr>
          <p:cNvSpPr txBox="1"/>
          <p:nvPr/>
        </p:nvSpPr>
        <p:spPr>
          <a:xfrm>
            <a:off x="3833855" y="3948336"/>
            <a:ext cx="38075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 Rounded MT Bold" panose="020F0704030504030204" pitchFamily="34" charset="77"/>
                <a:ea typeface="Century Gothic" charset="0"/>
                <a:cs typeface="Century Gothic" charset="0"/>
              </a:rPr>
              <a:t>Send a snack and water bottle with your child EVERY DAY! </a:t>
            </a:r>
            <a:endParaRPr lang="en-US" sz="1200" dirty="0">
              <a:latin typeface="Century Gothic" charset="0"/>
              <a:ea typeface="Century Gothic" charset="0"/>
              <a:cs typeface="Century Gothic" charset="0"/>
            </a:endParaRPr>
          </a:p>
          <a:p>
            <a:pPr algn="ctr"/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.</a:t>
            </a:r>
          </a:p>
          <a:p>
            <a:pPr algn="ctr"/>
            <a:endParaRPr lang="en-US" dirty="0"/>
          </a:p>
        </p:txBody>
      </p:sp>
      <p:sp>
        <p:nvSpPr>
          <p:cNvPr id="20" name="AutoShape 2">
            <a:extLst>
              <a:ext uri="{FF2B5EF4-FFF2-40B4-BE49-F238E27FC236}">
                <a16:creationId xmlns:a16="http://schemas.microsoft.com/office/drawing/2014/main" id="{74C9A2DD-FC98-5CA5-D373-B0792CC4C9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487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46090F9-F8E2-D438-AEDA-1DF0670A0CE5}"/>
              </a:ext>
            </a:extLst>
          </p:cNvPr>
          <p:cNvSpPr txBox="1"/>
          <p:nvPr/>
        </p:nvSpPr>
        <p:spPr>
          <a:xfrm>
            <a:off x="3939056" y="8491787"/>
            <a:ext cx="38075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u="sng" dirty="0">
                <a:latin typeface="Noteworthy" panose="02000400000000000000" pitchFamily="2" charset="77"/>
                <a:ea typeface="Noteworthy" panose="02000400000000000000" pitchFamily="2" charset="77"/>
                <a:cs typeface="Century Gothic" charset="0"/>
              </a:rPr>
              <a:t>Tests:</a:t>
            </a:r>
          </a:p>
          <a:p>
            <a:r>
              <a:rPr lang="en-US" sz="1200" b="1" dirty="0">
                <a:latin typeface="Century Gothic" charset="0"/>
                <a:ea typeface="Century Gothic" charset="0"/>
                <a:cs typeface="Century Gothic" charset="0"/>
              </a:rPr>
              <a:t>Wednesday-</a:t>
            </a:r>
            <a:r>
              <a:rPr lang="en-US" sz="1200" dirty="0">
                <a:latin typeface="Century Gothic" charset="0"/>
                <a:ea typeface="Century Gothic" charset="0"/>
                <a:cs typeface="Century Gothic" charset="0"/>
              </a:rPr>
              <a:t> Math test on fact families, making a ten by adding/subtracting, word problems</a:t>
            </a:r>
          </a:p>
          <a:p>
            <a:endParaRPr lang="en-US" sz="1200" dirty="0"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sz="1200" b="1" dirty="0">
                <a:latin typeface="Century Gothic" charset="0"/>
                <a:ea typeface="Century Gothic" charset="0"/>
                <a:cs typeface="Century Gothic" charset="0"/>
              </a:rPr>
              <a:t>Friday-</a:t>
            </a:r>
            <a:r>
              <a:rPr lang="en-US" sz="1200" dirty="0">
                <a:latin typeface="Century Gothic" charset="0"/>
                <a:ea typeface="Century Gothic" charset="0"/>
                <a:cs typeface="Century Gothic" charset="0"/>
              </a:rPr>
              <a:t> SPELLING TEST and facts </a:t>
            </a:r>
          </a:p>
          <a:p>
            <a:pPr algn="ctr"/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.</a:t>
            </a:r>
          </a:p>
          <a:p>
            <a:pPr algn="ctr"/>
            <a:endParaRPr lang="en-US" dirty="0"/>
          </a:p>
        </p:txBody>
      </p:sp>
      <p:sp>
        <p:nvSpPr>
          <p:cNvPr id="22" name="AutoShape 2">
            <a:extLst>
              <a:ext uri="{FF2B5EF4-FFF2-40B4-BE49-F238E27FC236}">
                <a16:creationId xmlns:a16="http://schemas.microsoft.com/office/drawing/2014/main" id="{46B67BA1-C79A-E3C6-97D6-B9D7DA4E86C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39001" y="942025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2180ECB-E6D4-0DAF-7052-BABEAB2CB1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428893">
            <a:off x="6936276" y="721468"/>
            <a:ext cx="627076" cy="51866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D2B73E3-63D4-EB5B-73AF-3172E5689D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050588">
            <a:off x="250787" y="752120"/>
            <a:ext cx="627076" cy="5186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184</Words>
  <Application>Microsoft Macintosh PowerPoint</Application>
  <PresentationFormat>Custom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Rounded MT Bold</vt:lpstr>
      <vt:lpstr>Aubrey</vt:lpstr>
      <vt:lpstr>Century Gothic</vt:lpstr>
      <vt:lpstr>DK Innuendo</vt:lpstr>
      <vt:lpstr>KG Ever Since New York</vt:lpstr>
      <vt:lpstr>Noteworthy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Burns, Stephanie</cp:lastModifiedBy>
  <cp:revision>12</cp:revision>
  <cp:lastPrinted>2022-09-02T16:12:50Z</cp:lastPrinted>
  <dcterms:modified xsi:type="dcterms:W3CDTF">2022-09-02T16:13:05Z</dcterms:modified>
</cp:coreProperties>
</file>